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6" r:id="rId6"/>
    <p:sldId id="260" r:id="rId7"/>
    <p:sldId id="267" r:id="rId8"/>
    <p:sldId id="270" r:id="rId9"/>
    <p:sldId id="272" r:id="rId10"/>
    <p:sldId id="271" r:id="rId11"/>
    <p:sldId id="268" r:id="rId12"/>
    <p:sldId id="269" r:id="rId13"/>
    <p:sldId id="262" r:id="rId14"/>
    <p:sldId id="265" r:id="rId15"/>
    <p:sldId id="264" r:id="rId16"/>
    <p:sldId id="263" r:id="rId17"/>
    <p:sldId id="261" r:id="rId1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7C241E-DCEA-42FF-BFB5-DEB567520594}" v="1" dt="2025-11-28T14:15:55.6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96" d="100"/>
          <a:sy n="96" d="100"/>
        </p:scale>
        <p:origin x="50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수민 송" userId="d41c04a53c61ab25" providerId="LiveId" clId="{17B9DCED-5D4A-45AF-9DFC-142C82EC4216}"/>
    <pc:docChg chg="custSel modSld">
      <pc:chgData name="수민 송" userId="d41c04a53c61ab25" providerId="LiveId" clId="{17B9DCED-5D4A-45AF-9DFC-142C82EC4216}" dt="2025-11-28T14:16:54.317" v="11" actId="1076"/>
      <pc:docMkLst>
        <pc:docMk/>
      </pc:docMkLst>
      <pc:sldChg chg="addSp modSp mod">
        <pc:chgData name="수민 송" userId="d41c04a53c61ab25" providerId="LiveId" clId="{17B9DCED-5D4A-45AF-9DFC-142C82EC4216}" dt="2025-11-28T14:16:54.317" v="11" actId="1076"/>
        <pc:sldMkLst>
          <pc:docMk/>
          <pc:sldMk cId="1316558090" sldId="258"/>
        </pc:sldMkLst>
        <pc:spChg chg="mod">
          <ac:chgData name="수민 송" userId="d41c04a53c61ab25" providerId="LiveId" clId="{17B9DCED-5D4A-45AF-9DFC-142C82EC4216}" dt="2025-11-28T14:16:02.009" v="9" actId="27636"/>
          <ac:spMkLst>
            <pc:docMk/>
            <pc:sldMk cId="1316558090" sldId="258"/>
            <ac:spMk id="2" creationId="{4B9BE3A6-724A-F731-C15D-7849B2BBAEBB}"/>
          </ac:spMkLst>
        </pc:spChg>
        <pc:picChg chg="add mod">
          <ac:chgData name="수민 송" userId="d41c04a53c61ab25" providerId="LiveId" clId="{17B9DCED-5D4A-45AF-9DFC-142C82EC4216}" dt="2025-11-28T14:16:54.317" v="11" actId="1076"/>
          <ac:picMkLst>
            <pc:docMk/>
            <pc:sldMk cId="1316558090" sldId="258"/>
            <ac:picMk id="5" creationId="{500F84A0-2CFC-429F-3486-CBB25CBF441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65FDA7-204D-F8C6-4BC2-ABF100DA92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8F344E7-331D-CADF-819B-66FE684868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C28C698-C018-8C38-28D5-65A80E2E1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76BC1-1072-464C-98CB-26387A2309E5}" type="datetimeFigureOut">
              <a:rPr lang="ko-KR" altLang="en-US" smtClean="0"/>
              <a:t>2025-11-29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FD78C9E-AD4A-1E2B-518A-EC068BD91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7EFEA66-703D-2E5F-8449-FF7F4470A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2A47-44BE-417D-8D69-BB2666BF97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2710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5BBDDF-3353-8BA7-0275-91AC39D2F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B4D5B90-DD40-5132-2852-71FF116B1A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C11C9D-8D4B-2A6B-7EB0-C8C2E009B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76BC1-1072-464C-98CB-26387A2309E5}" type="datetimeFigureOut">
              <a:rPr lang="ko-KR" altLang="en-US" smtClean="0"/>
              <a:t>2025-11-29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9EF5B23-76E5-D7C7-BD6D-E5AC84E57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3B299BA-809A-6E1C-0E59-0FDF8D67B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2A47-44BE-417D-8D69-BB2666BF97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5243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444B87-3317-D766-08D9-279933556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7B52402-6640-FD5B-CF4A-A373F2AECA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80360E7-3A5F-EDC7-901D-D234DB9A3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76BC1-1072-464C-98CB-26387A2309E5}" type="datetimeFigureOut">
              <a:rPr lang="ko-KR" altLang="en-US" smtClean="0"/>
              <a:t>2025-11-29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45F4F8C-6654-4E2B-917F-BAAFF14A7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E328E6-9E1B-7258-3311-ADD8BB3F0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2A47-44BE-417D-8D69-BB2666BF97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7240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2308A5-F578-6B09-857A-4DDE5CE3B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A52E77B-B40F-3777-EB87-6D691A12EC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FC962CB-9AAA-BCB5-99C3-A901175C4F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147F60C-0666-720E-3935-20E0F1458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76BC1-1072-464C-98CB-26387A2309E5}" type="datetimeFigureOut">
              <a:rPr lang="ko-KR" altLang="en-US" smtClean="0"/>
              <a:t>2025-11-29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503722B-A748-D89A-6A38-EC8C7400C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382CAE7-3EC2-4DD8-2D8B-C8F7A41E4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2A47-44BE-417D-8D69-BB2666BF97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68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815AC1-5A22-2C7E-DDCC-03A8D40C7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2976675-73E3-251F-CBE8-E5708312B5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A269E2-70B5-6473-11D9-D6D713AD17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26685C8-B319-6E48-6316-26B558587D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40DA2CB-1BEF-5C69-AAA0-1E190E83FA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03B0598-C913-25A9-9261-95816FE6C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76BC1-1072-464C-98CB-26387A2309E5}" type="datetimeFigureOut">
              <a:rPr lang="ko-KR" altLang="en-US" smtClean="0"/>
              <a:t>2025-11-29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7B282B5-577C-4DE2-0FAF-3774BD919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D0BEBC0-6E71-7745-86A5-7CE01C515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2A47-44BE-417D-8D69-BB2666BF97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396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6D52EC-A074-FDD0-C2EA-04E506253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551B999-742D-838E-FB92-1F1087AA5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76BC1-1072-464C-98CB-26387A2309E5}" type="datetimeFigureOut">
              <a:rPr lang="ko-KR" altLang="en-US" smtClean="0"/>
              <a:t>2025-11-29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A8FAAAB-6836-6073-3840-7330B66F2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D513F5F-0A4D-6FC2-51C5-5433B73F6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2A47-44BE-417D-8D69-BB2666BF97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7038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B828991-AAB8-E246-0737-BBBC3F4AE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76BC1-1072-464C-98CB-26387A2309E5}" type="datetimeFigureOut">
              <a:rPr lang="ko-KR" altLang="en-US" smtClean="0"/>
              <a:t>2025-11-29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8394D12-CADB-AF00-DE7E-1CA2706A8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CF6DA1E-4657-6D76-FB84-876A98BC0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2A47-44BE-417D-8D69-BB2666BF97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9518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FCD5C6-D91D-B16B-FDAC-B6DD1C77D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ED9E6D8-A903-45BB-ECDD-A742C6EA3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C5AD1D5-2AB7-CDCB-C306-6ECF8CBDE6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41743D8-0FC8-5E55-36F2-C7C222C09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76BC1-1072-464C-98CB-26387A2309E5}" type="datetimeFigureOut">
              <a:rPr lang="ko-KR" altLang="en-US" smtClean="0"/>
              <a:t>2025-11-29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C58201F-3680-1625-527E-A08810167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20855CF-BDB6-BBBE-8944-51E4007A7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2A47-44BE-417D-8D69-BB2666BF97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6342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F022DA-C69A-5C10-788B-947FBC540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69EBFFB3-0DEA-C598-17D1-9A2FD24DBF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70852A0-9135-BEB0-9B03-CD170B8A7F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F88E166-0B71-7041-C241-29CB6F416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76BC1-1072-464C-98CB-26387A2309E5}" type="datetimeFigureOut">
              <a:rPr lang="ko-KR" altLang="en-US" smtClean="0"/>
              <a:t>2025-11-29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1AB1A4E-D30B-2D49-6DB5-B5A64DEFD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A7AB410-4EF0-D2C2-939C-6A37B3F72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2A47-44BE-417D-8D69-BB2666BF97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6300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A68EB9-7B22-17A4-B1F1-6B7C6835D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2B1D604-FD50-EB1F-0ED8-9605F20999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FCAB68-1167-3728-B12A-446F7A107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76BC1-1072-464C-98CB-26387A2309E5}" type="datetimeFigureOut">
              <a:rPr lang="ko-KR" altLang="en-US" smtClean="0"/>
              <a:t>2025-11-29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E1164F8-8C67-7755-0191-75F5B47D7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F88A68A-B578-8D31-F1F1-1D4C78922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2A47-44BE-417D-8D69-BB2666BF97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6944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AF02CFB-0F02-C2D4-52FB-79A2A664DF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1C3D203-60DF-0765-7226-4B17BD2164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8487592-6294-4F4D-4928-97ECA2DA9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76BC1-1072-464C-98CB-26387A2309E5}" type="datetimeFigureOut">
              <a:rPr lang="ko-KR" altLang="en-US" smtClean="0"/>
              <a:t>2025-11-29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9D12F79-320F-C2D9-FF27-F888B4209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9A396E4-43CA-9090-7B96-3690BBF66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2A47-44BE-417D-8D69-BB2666BF97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779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82282C6B-3CD5-D50B-96D3-917C9E7E2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17CB9FB-F0FB-36C7-1E06-B77F74F255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2BD4715-3629-C93F-EAEE-9F2228CBD6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D76BC1-1072-464C-98CB-26387A2309E5}" type="datetimeFigureOut">
              <a:rPr lang="ko-KR" altLang="en-US" smtClean="0"/>
              <a:t>2025-11-29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E727E78-252B-82B0-AB35-8DD7E8B906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C1CB282-FB85-9C9E-1541-39111344B2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882A47-44BE-417D-8D69-BB2666BF97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0204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boycott-israel.org/boycott.html?_gl=1*w824or*_up*MQ..*_ga*NzI3NzUwMDc3LjE3NjQ0MDAxMDE.*_ga_180PTR07NS*czE3NjQ0MDAxMDAkbzEkZzEkdDE3NjQ0MDAxOTAkajYwJGwwJGgw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www.hcw4palestine.org.za/afz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2377498-13D5-6D85-E83B-80D923C2B9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9503" y="1519928"/>
            <a:ext cx="9852991" cy="2387600"/>
          </a:xfrm>
        </p:spPr>
        <p:txBody>
          <a:bodyPr/>
          <a:lstStyle/>
          <a:p>
            <a:r>
              <a:rPr lang="en-US" altLang="ko-KR" dirty="0"/>
              <a:t>BDS</a:t>
            </a:r>
            <a:r>
              <a:rPr lang="ko-KR" altLang="en-US" dirty="0"/>
              <a:t> 운동 </a:t>
            </a:r>
            <a:br>
              <a:rPr lang="en-US" altLang="ko-KR" dirty="0"/>
            </a:br>
            <a:r>
              <a:rPr lang="en-US" altLang="ko-KR" dirty="0"/>
              <a:t>– </a:t>
            </a:r>
            <a:r>
              <a:rPr lang="ko-KR" altLang="en-US" dirty="0"/>
              <a:t>제약회사 </a:t>
            </a:r>
            <a:r>
              <a:rPr lang="en-US" altLang="ko-KR" dirty="0"/>
              <a:t>Teva</a:t>
            </a:r>
            <a:r>
              <a:rPr lang="ko-KR" altLang="en-US" dirty="0"/>
              <a:t>를 중심으로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9B2FA22-8AC3-1C03-C714-0EBE943091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4205012"/>
            <a:ext cx="9144000" cy="1655762"/>
          </a:xfrm>
        </p:spPr>
        <p:txBody>
          <a:bodyPr/>
          <a:lstStyle/>
          <a:p>
            <a:r>
              <a:rPr lang="ko-KR" altLang="en-US" dirty="0"/>
              <a:t>송수민</a:t>
            </a:r>
          </a:p>
        </p:txBody>
      </p:sp>
    </p:spTree>
    <p:extLst>
      <p:ext uri="{BB962C8B-B14F-4D97-AF65-F5344CB8AC3E}">
        <p14:creationId xmlns:p14="http://schemas.microsoft.com/office/powerpoint/2010/main" val="15710473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E16EC6-2C6C-B781-3D44-E1A609A38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BDS </a:t>
            </a:r>
            <a:r>
              <a:rPr lang="ko-KR" altLang="en-US" dirty="0"/>
              <a:t>운동이란 </a:t>
            </a:r>
            <a:r>
              <a:rPr lang="en-US" altLang="ko-KR" sz="2000" dirty="0"/>
              <a:t>https://bdsmovement.net/what-bds</a:t>
            </a:r>
            <a:endParaRPr lang="ko-KR" altLang="en-US" sz="20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B7AE04C-19DE-CEA5-7028-0B0FB5ED92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1800B3D-970F-CCD4-BB4C-682D9FF7B2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920" y="1655128"/>
            <a:ext cx="10678160" cy="456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471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ABA9FD-FEFC-8649-B47C-F7E59D7A5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우리나라에서의 </a:t>
            </a:r>
            <a:r>
              <a:rPr lang="en-US" altLang="ko-KR" dirty="0"/>
              <a:t>BDS </a:t>
            </a:r>
            <a:r>
              <a:rPr lang="ko-KR" altLang="en-US" dirty="0"/>
              <a:t>운동 </a:t>
            </a:r>
            <a:r>
              <a:rPr lang="en-US" altLang="ko-KR" sz="2000" dirty="0"/>
              <a:t>(</a:t>
            </a:r>
            <a:r>
              <a:rPr lang="ko-KR" altLang="en-US" sz="2000" dirty="0"/>
              <a:t>팔레스타인평화연대 홈페이지</a:t>
            </a:r>
            <a:r>
              <a:rPr lang="en-US" altLang="ko-KR" sz="2000" dirty="0"/>
              <a:t>)</a:t>
            </a:r>
            <a:endParaRPr lang="ko-KR" altLang="en-US" sz="20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3CF1735-66AD-3B14-A327-3A1D55A0CC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8F82D22-AF94-271E-88B9-7D9CC46680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567" y="1517102"/>
            <a:ext cx="10779189" cy="488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60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9BE3A6-724A-F731-C15D-7849B2BBA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세계적인 </a:t>
            </a:r>
            <a:r>
              <a:rPr lang="en-US" altLang="ko-KR" dirty="0"/>
              <a:t>BDS </a:t>
            </a:r>
            <a:r>
              <a:rPr lang="ko-KR" altLang="en-US" dirty="0"/>
              <a:t>대상 기업들 </a:t>
            </a:r>
            <a:r>
              <a:rPr lang="en-US" altLang="ko-KR" sz="2200" dirty="0"/>
              <a:t>(https://bdsmovement.net/Guide-to-BDS-Boycott)</a:t>
            </a:r>
            <a:endParaRPr lang="ko-KR" altLang="en-US" sz="22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73BF24-329E-F727-F2AB-B1F10726C7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00F84A0-2CFC-429F-3486-CBB25CBF44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6521" y="1684872"/>
            <a:ext cx="8538957" cy="4808003"/>
          </a:xfrm>
          <a:prstGeom prst="rect">
            <a:avLst/>
          </a:prstGeom>
        </p:spPr>
      </p:pic>
      <p:sp>
        <p:nvSpPr>
          <p:cNvPr id="4" name="타원 3">
            <a:extLst>
              <a:ext uri="{FF2B5EF4-FFF2-40B4-BE49-F238E27FC236}">
                <a16:creationId xmlns:a16="http://schemas.microsoft.com/office/drawing/2014/main" id="{7D374FA7-7AA4-365E-D248-819A382F94B7}"/>
              </a:ext>
            </a:extLst>
          </p:cNvPr>
          <p:cNvSpPr/>
          <p:nvPr/>
        </p:nvSpPr>
        <p:spPr>
          <a:xfrm>
            <a:off x="7444302" y="3895044"/>
            <a:ext cx="1056807" cy="689547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655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6B95CA-2FC0-566B-1BED-592135706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제약 및 의약품 보이콧 리스트</a:t>
            </a:r>
            <a:br>
              <a:rPr lang="en-US" altLang="ko-KR" dirty="0"/>
            </a:br>
            <a:r>
              <a:rPr lang="ko-KR" altLang="en-US" sz="2000" dirty="0">
                <a:hlinkClick r:id="rId2"/>
              </a:rPr>
              <a:t>이스라엘 보이콧 </a:t>
            </a:r>
            <a:r>
              <a:rPr lang="en-US" altLang="ko-KR" sz="2000" dirty="0">
                <a:hlinkClick r:id="rId2"/>
              </a:rPr>
              <a:t>- </a:t>
            </a:r>
            <a:r>
              <a:rPr lang="ko-KR" altLang="en-US" sz="2000" dirty="0">
                <a:hlinkClick r:id="rId2"/>
              </a:rPr>
              <a:t>간단한 보이콧 목록</a:t>
            </a:r>
            <a:endParaRPr lang="ko-KR" altLang="en-US" sz="20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A8705BA-0207-8350-5BA2-47EA9D5375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61F8184-A159-A85E-D780-4DA4D80A55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529" y="1611175"/>
            <a:ext cx="6228245" cy="5005164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213909B-0702-4F6C-D4E8-393F3FA96F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8112" y="6028662"/>
            <a:ext cx="9136505" cy="56647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1B03C5A-01F9-392E-A269-3E84F3ABC6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0421" y="585791"/>
            <a:ext cx="2641986" cy="5154040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3BD63FCB-6EE8-0E9E-AC93-6F910930B88E}"/>
              </a:ext>
            </a:extLst>
          </p:cNvPr>
          <p:cNvSpPr/>
          <p:nvPr/>
        </p:nvSpPr>
        <p:spPr>
          <a:xfrm>
            <a:off x="6813273" y="4839162"/>
            <a:ext cx="1577009" cy="566475"/>
          </a:xfrm>
          <a:prstGeom prst="rightArrow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664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71E4B8-41CC-06DC-9798-E55E8257F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Teva</a:t>
            </a:r>
            <a:r>
              <a:rPr lang="ko-KR" altLang="en-US" dirty="0"/>
              <a:t>와 팔레스타인 억압 </a:t>
            </a:r>
            <a:br>
              <a:rPr lang="en-US" altLang="ko-KR" dirty="0"/>
            </a:br>
            <a:r>
              <a:rPr lang="en-US" altLang="ko-KR" sz="2200" dirty="0"/>
              <a:t>https://bdsmovement.net/make-an-impact</a:t>
            </a:r>
            <a:endParaRPr lang="ko-KR" altLang="en-US" sz="22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853DD10-4287-ECAC-AA2F-B47E3DDADA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6" y="1690688"/>
            <a:ext cx="10845236" cy="2561172"/>
          </a:xfrm>
          <a:prstGeom prst="rect">
            <a:avLst/>
          </a:prstGeom>
        </p:spPr>
      </p:pic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F1597E0E-CC7B-33FD-F101-DA89425FD8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038705" y="3992028"/>
            <a:ext cx="7956474" cy="2621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960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283556B-8F27-348E-05EF-51904268B9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A6D8481-A453-0465-07D3-111C60996E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365" y="1768474"/>
            <a:ext cx="10025270" cy="4355064"/>
          </a:xfrm>
          <a:prstGeom prst="rect">
            <a:avLst/>
          </a:prstGeom>
        </p:spPr>
      </p:pic>
      <p:sp>
        <p:nvSpPr>
          <p:cNvPr id="7" name="제목 6">
            <a:extLst>
              <a:ext uri="{FF2B5EF4-FFF2-40B4-BE49-F238E27FC236}">
                <a16:creationId xmlns:a16="http://schemas.microsoft.com/office/drawing/2014/main" id="{7AD76751-3362-8B18-37CC-3A4A06232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F7F19BE-029F-AF45-4A0B-DB354A5D6A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7151"/>
            <a:ext cx="4222168" cy="1768474"/>
          </a:xfrm>
          <a:prstGeom prst="rect">
            <a:avLst/>
          </a:prstGeom>
        </p:spPr>
      </p:pic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2E5EEB56-812D-2892-CF9A-B68BD25A014D}"/>
              </a:ext>
            </a:extLst>
          </p:cNvPr>
          <p:cNvCxnSpPr/>
          <p:nvPr/>
        </p:nvCxnSpPr>
        <p:spPr>
          <a:xfrm>
            <a:off x="6380922" y="2696817"/>
            <a:ext cx="4618382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B4C8E5B6-3A95-979A-DA9C-6A514069DE98}"/>
              </a:ext>
            </a:extLst>
          </p:cNvPr>
          <p:cNvCxnSpPr/>
          <p:nvPr/>
        </p:nvCxnSpPr>
        <p:spPr>
          <a:xfrm>
            <a:off x="4194313" y="3313043"/>
            <a:ext cx="6639339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9D11054E-BDCB-B987-42CD-DD3486540D4F}"/>
              </a:ext>
            </a:extLst>
          </p:cNvPr>
          <p:cNvCxnSpPr/>
          <p:nvPr/>
        </p:nvCxnSpPr>
        <p:spPr>
          <a:xfrm>
            <a:off x="2683565" y="5108713"/>
            <a:ext cx="8315739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2837935A-378E-DB94-9D93-F56F90529C93}"/>
              </a:ext>
            </a:extLst>
          </p:cNvPr>
          <p:cNvCxnSpPr/>
          <p:nvPr/>
        </p:nvCxnSpPr>
        <p:spPr>
          <a:xfrm>
            <a:off x="1159565" y="5440017"/>
            <a:ext cx="2948609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41E5C1DD-61E8-DC21-CBB9-E1D408AE044A}"/>
              </a:ext>
            </a:extLst>
          </p:cNvPr>
          <p:cNvCxnSpPr/>
          <p:nvPr/>
        </p:nvCxnSpPr>
        <p:spPr>
          <a:xfrm>
            <a:off x="1159565" y="6036365"/>
            <a:ext cx="8772939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21" name="그림 20">
            <a:extLst>
              <a:ext uri="{FF2B5EF4-FFF2-40B4-BE49-F238E27FC236}">
                <a16:creationId xmlns:a16="http://schemas.microsoft.com/office/drawing/2014/main" id="{E72272DE-697A-2A37-131A-500F0C499B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1604" y="555773"/>
            <a:ext cx="2038635" cy="91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402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1E570F-5969-DFF2-ADA4-E09BA4C2C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9FDA9A3-00DF-22B3-B5DD-4DF3F814FC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4D1C096-E7CD-ADA5-0B36-14A2D6F428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933"/>
            <a:ext cx="12192000" cy="4184133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9D054F61-DC12-9BCD-A661-28E1EEBBE51D}"/>
              </a:ext>
            </a:extLst>
          </p:cNvPr>
          <p:cNvCxnSpPr/>
          <p:nvPr/>
        </p:nvCxnSpPr>
        <p:spPr>
          <a:xfrm>
            <a:off x="689113" y="2418522"/>
            <a:ext cx="7858539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08110D03-92C7-1165-8485-71D9BBF99D6F}"/>
              </a:ext>
            </a:extLst>
          </p:cNvPr>
          <p:cNvCxnSpPr/>
          <p:nvPr/>
        </p:nvCxnSpPr>
        <p:spPr>
          <a:xfrm>
            <a:off x="6659217" y="4631635"/>
            <a:ext cx="5479774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F92C4D69-A0A2-0FE1-CD7D-EA54F58A81D5}"/>
              </a:ext>
            </a:extLst>
          </p:cNvPr>
          <p:cNvCxnSpPr/>
          <p:nvPr/>
        </p:nvCxnSpPr>
        <p:spPr>
          <a:xfrm>
            <a:off x="112643" y="5015948"/>
            <a:ext cx="3160644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3" name="그림 12">
            <a:extLst>
              <a:ext uri="{FF2B5EF4-FFF2-40B4-BE49-F238E27FC236}">
                <a16:creationId xmlns:a16="http://schemas.microsoft.com/office/drawing/2014/main" id="{BCE32919-7730-AE2A-3FCE-94547D45CC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87303"/>
            <a:ext cx="12192000" cy="1579320"/>
          </a:xfrm>
          <a:prstGeom prst="rect">
            <a:avLst/>
          </a:prstGeom>
        </p:spPr>
      </p:pic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A99CFED5-1EAB-E028-BACF-838A85100AD3}"/>
              </a:ext>
            </a:extLst>
          </p:cNvPr>
          <p:cNvCxnSpPr/>
          <p:nvPr/>
        </p:nvCxnSpPr>
        <p:spPr>
          <a:xfrm>
            <a:off x="192157" y="5791200"/>
            <a:ext cx="9746973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2597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6B028F-C100-DF11-8FC6-5DA485A1C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30C545E-6496-EC2B-1EC3-B22F57F7F7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E933883-712F-F658-4FD6-552ED13598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35143"/>
            <a:ext cx="12192000" cy="5187714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398FE18E-8EB7-6C93-0E66-46565DAEC38E}"/>
              </a:ext>
            </a:extLst>
          </p:cNvPr>
          <p:cNvCxnSpPr/>
          <p:nvPr/>
        </p:nvCxnSpPr>
        <p:spPr>
          <a:xfrm>
            <a:off x="10707757" y="1616765"/>
            <a:ext cx="1417982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D86A36B1-B1F3-58C0-FFA9-7D001732AD60}"/>
              </a:ext>
            </a:extLst>
          </p:cNvPr>
          <p:cNvCxnSpPr/>
          <p:nvPr/>
        </p:nvCxnSpPr>
        <p:spPr>
          <a:xfrm>
            <a:off x="112643" y="1961322"/>
            <a:ext cx="10913166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4B123A3B-939E-704D-6241-767A2F72FB07}"/>
              </a:ext>
            </a:extLst>
          </p:cNvPr>
          <p:cNvCxnSpPr/>
          <p:nvPr/>
        </p:nvCxnSpPr>
        <p:spPr>
          <a:xfrm>
            <a:off x="4578626" y="5241235"/>
            <a:ext cx="746760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51084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5BC593-4579-E554-15DE-E98E52506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9228801-05A9-B814-340E-54DB49CA1F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DB5AA2C-E541-B9DA-087F-9D6E79E430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2591"/>
            <a:ext cx="12192000" cy="4592817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6E18E9E4-348D-2325-008A-27FCC0289686}"/>
              </a:ext>
            </a:extLst>
          </p:cNvPr>
          <p:cNvCxnSpPr/>
          <p:nvPr/>
        </p:nvCxnSpPr>
        <p:spPr>
          <a:xfrm>
            <a:off x="4982817" y="1961322"/>
            <a:ext cx="7142922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FA197BE4-7958-5B2A-6ACD-C5230B77C623}"/>
              </a:ext>
            </a:extLst>
          </p:cNvPr>
          <p:cNvCxnSpPr/>
          <p:nvPr/>
        </p:nvCxnSpPr>
        <p:spPr>
          <a:xfrm>
            <a:off x="79513" y="2352261"/>
            <a:ext cx="3916017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58952076-7185-7847-37BA-D06BD8A43819}"/>
              </a:ext>
            </a:extLst>
          </p:cNvPr>
          <p:cNvCxnSpPr/>
          <p:nvPr/>
        </p:nvCxnSpPr>
        <p:spPr>
          <a:xfrm>
            <a:off x="4313583" y="4439478"/>
            <a:ext cx="5850834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5384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C23303-9AA4-2422-9087-12F9FAF225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29F1E9-0B6D-2907-F15C-DE8DBE9C6E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1BA8C50-301A-5911-F0E6-E63ABA8E3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724" y="2077358"/>
            <a:ext cx="10590551" cy="3194576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07ACE9B-6E54-5639-C766-F3BA911E5A1B}"/>
              </a:ext>
            </a:extLst>
          </p:cNvPr>
          <p:cNvCxnSpPr/>
          <p:nvPr/>
        </p:nvCxnSpPr>
        <p:spPr>
          <a:xfrm>
            <a:off x="3551583" y="2988365"/>
            <a:ext cx="3087756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8887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AD7205-6701-10C5-8733-6D3D6AD1C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55976C8-3879-D876-7133-755C8A5F98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16A2F31-499F-4546-C392-F1ADFEAAF6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085" y="1464307"/>
            <a:ext cx="10927830" cy="4426463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11DB4E4E-FB7A-D31E-8D24-1F4DB18C6EBB}"/>
              </a:ext>
            </a:extLst>
          </p:cNvPr>
          <p:cNvCxnSpPr/>
          <p:nvPr/>
        </p:nvCxnSpPr>
        <p:spPr>
          <a:xfrm>
            <a:off x="5552661" y="2789583"/>
            <a:ext cx="4353339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1680CC33-C2B5-82AE-D492-E7729CEFE900}"/>
              </a:ext>
            </a:extLst>
          </p:cNvPr>
          <p:cNvCxnSpPr/>
          <p:nvPr/>
        </p:nvCxnSpPr>
        <p:spPr>
          <a:xfrm>
            <a:off x="4499113" y="3763617"/>
            <a:ext cx="643393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61916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773C88-F778-40EC-6BE1-589273103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우리나라의 </a:t>
            </a:r>
            <a:r>
              <a:rPr lang="en-US" altLang="ko-KR" dirty="0"/>
              <a:t>Teva </a:t>
            </a:r>
            <a:r>
              <a:rPr lang="ko-KR" altLang="en-US" dirty="0"/>
              <a:t>약물들 </a:t>
            </a:r>
            <a:r>
              <a:rPr lang="en-US" altLang="ko-KR" sz="1400" dirty="0"/>
              <a:t>https://www.health.kr/searchDrug/search_detail.asp</a:t>
            </a:r>
            <a:endParaRPr lang="ko-KR" altLang="en-US" sz="14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0321282-2AAE-CDAD-B28C-AEF7F494C1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약학정보원 상세검색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-&gt;</a:t>
            </a:r>
            <a:r>
              <a:rPr lang="ko-KR" altLang="en-US" dirty="0"/>
              <a:t>회사명 </a:t>
            </a:r>
            <a:r>
              <a:rPr lang="ko-KR" altLang="en-US" dirty="0" err="1"/>
              <a:t>한독테바</a:t>
            </a:r>
            <a:r>
              <a:rPr lang="ko-KR" altLang="en-US" dirty="0"/>
              <a:t> 검색</a:t>
            </a: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8A3E0C0-9F6A-72CE-2A64-B08D2016C6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5618" y="1238701"/>
            <a:ext cx="6580766" cy="525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0266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0007CE7-D674-0CED-883F-4BBDEA369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6FA4557-A69B-6BFF-52B5-DF1979EECD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C4BA768-4C8F-2456-695F-779A601AD9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295" y="863"/>
            <a:ext cx="8511209" cy="206446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A03D92D-A99B-002C-1DE0-C3B190CFA5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775" y="2174997"/>
            <a:ext cx="10055087" cy="389229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ACDF7EA0-C9E1-FA33-0877-13232DFEA0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8072" y="475994"/>
            <a:ext cx="3562847" cy="1724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9915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2FC150-CE31-72FD-0AC3-2C80CC2E9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0CE9FAA-0FD3-A88E-543F-2A7684FF6B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01A5C17-F016-697C-0261-D6CE87168F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769" y="0"/>
            <a:ext cx="95544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9915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A7C226-96CD-B639-DD5B-86BD15CFB5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C1F516-FAD0-1F35-FFD0-A80525A46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Teva</a:t>
            </a:r>
            <a:r>
              <a:rPr lang="ko-KR" altLang="en-US" dirty="0"/>
              <a:t>와 </a:t>
            </a:r>
            <a:r>
              <a:rPr lang="en-US" altLang="ko-KR" dirty="0"/>
              <a:t>BDS</a:t>
            </a:r>
            <a:r>
              <a:rPr lang="ko-KR" altLang="en-US" dirty="0"/>
              <a:t>운동 방법</a:t>
            </a:r>
            <a:br>
              <a:rPr lang="en-US" altLang="ko-KR" dirty="0"/>
            </a:br>
            <a:r>
              <a:rPr lang="en-US" altLang="ko-KR" sz="2200" dirty="0">
                <a:hlinkClick r:id="rId2"/>
              </a:rPr>
              <a:t>Apartheid Free Zones | Boycott Apartheid Israel | Say No to Teva!</a:t>
            </a:r>
            <a:endParaRPr lang="ko-KR" altLang="en-US" sz="22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729AF86-761A-DA89-9255-C39FEE617F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174" y="1905138"/>
            <a:ext cx="10515600" cy="4351338"/>
          </a:xfrm>
        </p:spPr>
        <p:txBody>
          <a:bodyPr/>
          <a:lstStyle/>
          <a:p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DB17BE9-DA93-741F-C55E-DDA258CB321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073" r="19592"/>
          <a:stretch>
            <a:fillRect/>
          </a:stretch>
        </p:blipFill>
        <p:spPr>
          <a:xfrm>
            <a:off x="512598" y="1521137"/>
            <a:ext cx="3575697" cy="2529870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4EEBC963-5C92-D45E-3313-F9944BCD22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7215" y="1647029"/>
            <a:ext cx="6182954" cy="4867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2174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FDA5DE-DF28-5125-D88F-986084178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Teva </a:t>
            </a:r>
            <a:r>
              <a:rPr lang="ko-KR" altLang="en-US" dirty="0"/>
              <a:t>대체품 목록</a:t>
            </a:r>
            <a:r>
              <a:rPr lang="en-US" altLang="ko-KR" sz="2200" dirty="0"/>
              <a:t>https://www.hcw4palestine.org.za/afz/teva_alternatives_list.pdf</a:t>
            </a:r>
            <a:endParaRPr lang="ko-KR" altLang="en-US" sz="22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E955467-5B2D-D5FE-AEE8-8D02052ADE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766D054-01B5-29C2-2039-E44D7C1107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2647" y="1690688"/>
            <a:ext cx="6674605" cy="495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878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127</Words>
  <Application>Microsoft Office PowerPoint</Application>
  <PresentationFormat>와이드스크린</PresentationFormat>
  <Paragraphs>12</Paragraphs>
  <Slides>17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0" baseType="lpstr">
      <vt:lpstr>맑은 고딕</vt:lpstr>
      <vt:lpstr>Arial</vt:lpstr>
      <vt:lpstr>Office 테마</vt:lpstr>
      <vt:lpstr>BDS 운동  – 제약회사 Teva를 중심으로</vt:lpstr>
      <vt:lpstr>BDS 운동이란 https://bdsmovement.net/what-bds</vt:lpstr>
      <vt:lpstr>우리나라에서의 BDS 운동 (팔레스타인평화연대 홈페이지)</vt:lpstr>
      <vt:lpstr>세계적인 BDS 대상 기업들 (https://bdsmovement.net/Guide-to-BDS-Boycott)</vt:lpstr>
      <vt:lpstr>제약 및 의약품 보이콧 리스트 이스라엘 보이콧 - 간단한 보이콧 목록</vt:lpstr>
      <vt:lpstr>Teva와 팔레스타인 억압  https://bdsmovement.net/make-an-impact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우리나라의 Teva 약물들 https://www.health.kr/searchDrug/search_detail.asp</vt:lpstr>
      <vt:lpstr>PowerPoint 프레젠테이션</vt:lpstr>
      <vt:lpstr>PowerPoint 프레젠테이션</vt:lpstr>
      <vt:lpstr>Teva와 BDS운동 방법 Apartheid Free Zones | Boycott Apartheid Israel | Say No to Teva!</vt:lpstr>
      <vt:lpstr>Teva 대체품 목록https://www.hcw4palestine.org.za/afz/teva_alternatives_list.pdf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수민 송</dc:creator>
  <cp:lastModifiedBy>수민 송</cp:lastModifiedBy>
  <cp:revision>26</cp:revision>
  <dcterms:created xsi:type="dcterms:W3CDTF">2025-11-28T14:12:16Z</dcterms:created>
  <dcterms:modified xsi:type="dcterms:W3CDTF">2025-11-29T07:49:07Z</dcterms:modified>
</cp:coreProperties>
</file>